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1" r:id="rId5"/>
    <p:sldId id="317" r:id="rId6"/>
    <p:sldId id="335" r:id="rId7"/>
    <p:sldId id="295" r:id="rId8"/>
    <p:sldId id="274" r:id="rId9"/>
    <p:sldId id="297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26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CB1825"/>
    <a:srgbClr val="DB5066"/>
    <a:srgbClr val="000000"/>
    <a:srgbClr val="FFFFFF"/>
    <a:srgbClr val="595959"/>
    <a:srgbClr val="F7F7F7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2445C-E21B-4835-BAD4-EDA46B5BCE78}" v="2" dt="2021-08-11T15:26:10.8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99" d="100"/>
          <a:sy n="99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43A2445C-E21B-4835-BAD4-EDA46B5BCE78}"/>
    <pc:docChg chg="custSel modSld">
      <pc:chgData name="길 다영" userId="11d3a75bfe554e41" providerId="LiveId" clId="{43A2445C-E21B-4835-BAD4-EDA46B5BCE78}" dt="2021-08-11T15:26:49.115" v="22" actId="478"/>
      <pc:docMkLst>
        <pc:docMk/>
      </pc:docMkLst>
      <pc:sldChg chg="addSp delSp modSp mod">
        <pc:chgData name="길 다영" userId="11d3a75bfe554e41" providerId="LiveId" clId="{43A2445C-E21B-4835-BAD4-EDA46B5BCE78}" dt="2021-08-11T15:26:49.115" v="22" actId="478"/>
        <pc:sldMkLst>
          <pc:docMk/>
          <pc:sldMk cId="2865258340" sldId="281"/>
        </pc:sldMkLst>
        <pc:spChg chg="del mod">
          <ac:chgData name="길 다영" userId="11d3a75bfe554e41" providerId="LiveId" clId="{43A2445C-E21B-4835-BAD4-EDA46B5BCE78}" dt="2021-08-11T15:26:49.115" v="22" actId="478"/>
          <ac:spMkLst>
            <pc:docMk/>
            <pc:sldMk cId="2865258340" sldId="281"/>
            <ac:spMk id="2" creationId="{F249ADFC-8F11-4D79-B725-F674E6CCAF9C}"/>
          </ac:spMkLst>
        </pc:spChg>
        <pc:spChg chg="add del mod">
          <ac:chgData name="길 다영" userId="11d3a75bfe554e41" providerId="LiveId" clId="{43A2445C-E21B-4835-BAD4-EDA46B5BCE78}" dt="2021-08-11T15:25:37.440" v="3" actId="478"/>
          <ac:spMkLst>
            <pc:docMk/>
            <pc:sldMk cId="2865258340" sldId="281"/>
            <ac:spMk id="3" creationId="{40962BC0-BC53-4A3C-B884-1AE66DE133F9}"/>
          </ac:spMkLst>
        </pc:spChg>
        <pc:spChg chg="add mod">
          <ac:chgData name="길 다영" userId="11d3a75bfe554e41" providerId="LiveId" clId="{43A2445C-E21B-4835-BAD4-EDA46B5BCE78}" dt="2021-08-11T15:26:47.319" v="21" actId="207"/>
          <ac:spMkLst>
            <pc:docMk/>
            <pc:sldMk cId="2865258340" sldId="281"/>
            <ac:spMk id="4" creationId="{4215244C-D5F6-4D31-AEA1-AA52BE835E22}"/>
          </ac:spMkLst>
        </pc:spChg>
      </pc:sldChg>
    </pc:docChg>
  </pc:docChgLst>
  <pc:docChgLst>
    <pc:chgData name="길 다영" userId="11d3a75bfe554e41" providerId="LiveId" clId="{E101FA63-A3BF-4B50-A2BB-22A49D38BAB5}"/>
    <pc:docChg chg="undo custSel addSld delSld modSld sldOrd">
      <pc:chgData name="길 다영" userId="11d3a75bfe554e41" providerId="LiveId" clId="{E101FA63-A3BF-4B50-A2BB-22A49D38BAB5}" dt="2021-08-10T11:42:32.485" v="683" actId="14100"/>
      <pc:docMkLst>
        <pc:docMk/>
      </pc:docMkLst>
      <pc:sldChg chg="modSp mod">
        <pc:chgData name="길 다영" userId="11d3a75bfe554e41" providerId="LiveId" clId="{E101FA63-A3BF-4B50-A2BB-22A49D38BAB5}" dt="2021-08-10T11:27:58.905" v="41" actId="20577"/>
        <pc:sldMkLst>
          <pc:docMk/>
          <pc:sldMk cId="3058169215" sldId="257"/>
        </pc:sldMkLst>
        <pc:spChg chg="mod">
          <ac:chgData name="길 다영" userId="11d3a75bfe554e41" providerId="LiveId" clId="{E101FA63-A3BF-4B50-A2BB-22A49D38BAB5}" dt="2021-08-10T11:27:58.905" v="41" actId="20577"/>
          <ac:spMkLst>
            <pc:docMk/>
            <pc:sldMk cId="3058169215" sldId="257"/>
            <ac:spMk id="29" creationId="{00000000-0000-0000-0000-000000000000}"/>
          </ac:spMkLst>
        </pc:spChg>
        <pc:spChg chg="mod">
          <ac:chgData name="길 다영" userId="11d3a75bfe554e41" providerId="LiveId" clId="{E101FA63-A3BF-4B50-A2BB-22A49D38BAB5}" dt="2021-08-10T11:23:58.453" v="32" actId="20577"/>
          <ac:spMkLst>
            <pc:docMk/>
            <pc:sldMk cId="3058169215" sldId="257"/>
            <ac:spMk id="30" creationId="{00000000-0000-0000-0000-000000000000}"/>
          </ac:spMkLst>
        </pc:spChg>
      </pc:sldChg>
      <pc:sldChg chg="delSp modSp mod">
        <pc:chgData name="길 다영" userId="11d3a75bfe554e41" providerId="LiveId" clId="{E101FA63-A3BF-4B50-A2BB-22A49D38BAB5}" dt="2021-08-10T11:36:54.393" v="516" actId="478"/>
        <pc:sldMkLst>
          <pc:docMk/>
          <pc:sldMk cId="994392873" sldId="258"/>
        </pc:sldMkLst>
        <pc:spChg chg="mod">
          <ac:chgData name="길 다영" userId="11d3a75bfe554e41" providerId="LiveId" clId="{E101FA63-A3BF-4B50-A2BB-22A49D38BAB5}" dt="2021-08-10T11:28:21.443" v="79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E101FA63-A3BF-4B50-A2BB-22A49D38BAB5}" dt="2021-08-10T11:28:36.965" v="105" actId="20577"/>
          <ac:spMkLst>
            <pc:docMk/>
            <pc:sldMk cId="994392873" sldId="258"/>
            <ac:spMk id="24" creationId="{D2F00570-EB48-4398-98F8-D31732E7CE4A}"/>
          </ac:spMkLst>
        </pc:spChg>
        <pc:spChg chg="mod">
          <ac:chgData name="길 다영" userId="11d3a75bfe554e41" providerId="LiveId" clId="{E101FA63-A3BF-4B50-A2BB-22A49D38BAB5}" dt="2021-08-10T11:33:03.196" v="329" actId="1076"/>
          <ac:spMkLst>
            <pc:docMk/>
            <pc:sldMk cId="994392873" sldId="258"/>
            <ac:spMk id="29" creationId="{F4D67DAC-BF5D-48EE-9707-589F8682BF4E}"/>
          </ac:spMkLst>
        </pc:spChg>
        <pc:spChg chg="del">
          <ac:chgData name="길 다영" userId="11d3a75bfe554e41" providerId="LiveId" clId="{E101FA63-A3BF-4B50-A2BB-22A49D38BAB5}" dt="2021-08-10T11:36:54.393" v="516" actId="478"/>
          <ac:spMkLst>
            <pc:docMk/>
            <pc:sldMk cId="994392873" sldId="258"/>
            <ac:spMk id="31" creationId="{B9B605B2-426B-4CC4-9F72-BE2C4281EF9C}"/>
          </ac:spMkLst>
        </pc:spChg>
      </pc:sldChg>
      <pc:sldChg chg="addSp delSp modSp mod">
        <pc:chgData name="길 다영" userId="11d3a75bfe554e41" providerId="LiveId" clId="{E101FA63-A3BF-4B50-A2BB-22A49D38BAB5}" dt="2021-08-10T11:29:13.836" v="158" actId="1076"/>
        <pc:sldMkLst>
          <pc:docMk/>
          <pc:sldMk cId="3340013339" sldId="259"/>
        </pc:sldMkLst>
        <pc:spChg chg="add del mod">
          <ac:chgData name="길 다영" userId="11d3a75bfe554e41" providerId="LiveId" clId="{E101FA63-A3BF-4B50-A2BB-22A49D38BAB5}" dt="2021-08-10T11:29:13.836" v="158" actId="1076"/>
          <ac:spMkLst>
            <pc:docMk/>
            <pc:sldMk cId="3340013339" sldId="259"/>
            <ac:spMk id="12" creationId="{08FB059F-0231-4F15-BA80-8F198CFF52EF}"/>
          </ac:spMkLst>
        </pc:spChg>
        <pc:spChg chg="mod">
          <ac:chgData name="길 다영" userId="11d3a75bfe554e41" providerId="LiveId" clId="{E101FA63-A3BF-4B50-A2BB-22A49D38BAB5}" dt="2021-08-10T11:28:51.435" v="131" actId="20577"/>
          <ac:spMkLst>
            <pc:docMk/>
            <pc:sldMk cId="3340013339" sldId="259"/>
            <ac:spMk id="27" creationId="{00000000-0000-0000-0000-000000000000}"/>
          </ac:spMkLst>
        </pc:spChg>
      </pc:sldChg>
      <pc:sldChg chg="modSp mod">
        <pc:chgData name="길 다영" userId="11d3a75bfe554e41" providerId="LiveId" clId="{E101FA63-A3BF-4B50-A2BB-22A49D38BAB5}" dt="2021-08-10T11:35:56.025" v="490" actId="403"/>
        <pc:sldMkLst>
          <pc:docMk/>
          <pc:sldMk cId="3569063090" sldId="274"/>
        </pc:sldMkLst>
        <pc:spChg chg="mod">
          <ac:chgData name="길 다영" userId="11d3a75bfe554e41" providerId="LiveId" clId="{E101FA63-A3BF-4B50-A2BB-22A49D38BAB5}" dt="2021-08-10T11:35:56.025" v="490" actId="403"/>
          <ac:spMkLst>
            <pc:docMk/>
            <pc:sldMk cId="3569063090" sldId="274"/>
            <ac:spMk id="8" creationId="{DDEB3010-0483-4C06-8B9E-DCD584E68AD9}"/>
          </ac:spMkLst>
        </pc:spChg>
      </pc:sldChg>
      <pc:sldChg chg="addSp delSp modSp mod">
        <pc:chgData name="길 다영" userId="11d3a75bfe554e41" providerId="LiveId" clId="{E101FA63-A3BF-4B50-A2BB-22A49D38BAB5}" dt="2021-08-10T11:32:38.323" v="325" actId="1076"/>
        <pc:sldMkLst>
          <pc:docMk/>
          <pc:sldMk cId="2865258340" sldId="281"/>
        </pc:sldMkLst>
        <pc:spChg chg="add mod">
          <ac:chgData name="길 다영" userId="11d3a75bfe554e41" providerId="LiveId" clId="{E101FA63-A3BF-4B50-A2BB-22A49D38BAB5}" dt="2021-08-10T11:32:38.323" v="325" actId="1076"/>
          <ac:spMkLst>
            <pc:docMk/>
            <pc:sldMk cId="2865258340" sldId="281"/>
            <ac:spMk id="2" creationId="{F249ADFC-8F11-4D79-B725-F674E6CCAF9C}"/>
          </ac:spMkLst>
        </pc:spChg>
        <pc:spChg chg="add mod">
          <ac:chgData name="길 다영" userId="11d3a75bfe554e41" providerId="LiveId" clId="{E101FA63-A3BF-4B50-A2BB-22A49D38BAB5}" dt="2021-08-10T11:30:31.855" v="225" actId="1036"/>
          <ac:spMkLst>
            <pc:docMk/>
            <pc:sldMk cId="2865258340" sldId="281"/>
            <ac:spMk id="15" creationId="{1009D4D2-F8BC-430B-B74E-B070BFE02822}"/>
          </ac:spMkLst>
        </pc:spChg>
        <pc:spChg chg="add mod">
          <ac:chgData name="길 다영" userId="11d3a75bfe554e41" providerId="LiveId" clId="{E101FA63-A3BF-4B50-A2BB-22A49D38BAB5}" dt="2021-08-10T11:30:31.855" v="225" actId="1036"/>
          <ac:spMkLst>
            <pc:docMk/>
            <pc:sldMk cId="2865258340" sldId="281"/>
            <ac:spMk id="16" creationId="{6C2BDCED-0EF9-4D7E-B2AD-BD3AA524A236}"/>
          </ac:spMkLst>
        </pc:spChg>
        <pc:spChg chg="add mod">
          <ac:chgData name="길 다영" userId="11d3a75bfe554e41" providerId="LiveId" clId="{E101FA63-A3BF-4B50-A2BB-22A49D38BAB5}" dt="2021-08-10T11:30:35.161" v="244" actId="1036"/>
          <ac:spMkLst>
            <pc:docMk/>
            <pc:sldMk cId="2865258340" sldId="281"/>
            <ac:spMk id="17" creationId="{AA5FE959-A3F4-4FB2-A89A-D2CD1EAD7BA6}"/>
          </ac:spMkLst>
        </pc:spChg>
        <pc:spChg chg="add mod">
          <ac:chgData name="길 다영" userId="11d3a75bfe554e41" providerId="LiveId" clId="{E101FA63-A3BF-4B50-A2BB-22A49D38BAB5}" dt="2021-08-10T11:30:35.161" v="244" actId="1036"/>
          <ac:spMkLst>
            <pc:docMk/>
            <pc:sldMk cId="2865258340" sldId="281"/>
            <ac:spMk id="18" creationId="{317BA78B-3BCB-44C5-AD20-ABCA092DEEE3}"/>
          </ac:spMkLst>
        </pc:spChg>
        <pc:spChg chg="mod">
          <ac:chgData name="길 다영" userId="11d3a75bfe554e41" providerId="LiveId" clId="{E101FA63-A3BF-4B50-A2BB-22A49D38BAB5}" dt="2021-08-10T11:29:28.629" v="189" actId="20577"/>
          <ac:spMkLst>
            <pc:docMk/>
            <pc:sldMk cId="2865258340" sldId="281"/>
            <ac:spMk id="36" creationId="{45CA41B5-C36D-47C0-8C45-7EAE9DDB3456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38" creationId="{5E323DDD-5ECF-4317-92DF-38E2E2FDFE77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39" creationId="{4C92BCD8-9265-4878-8DA8-EC3AF7228493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0" creationId="{4BF7CD6A-7F1E-46DA-83F8-0BDE2026E084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1" creationId="{0BF09528-23A5-45F4-90E5-FF2D8FDDD8D3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2" creationId="{8C66CC57-42B8-40A9-8BCE-1E27322B47BD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3" creationId="{403EEACF-A438-43BA-9B32-E7DEECD47541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4" creationId="{C7DE026E-3AE7-4ED9-936F-0C56FCDCDFD2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5" creationId="{61CC19E8-3A3D-4F81-AAA4-DB9133D93457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6" creationId="{80A28E7B-5C0F-4109-9F89-0FBCAC486E6D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7" creationId="{6EEF665E-70B7-45F9-8931-FE027A20C5C7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8" creationId="{D24B1B1B-35D1-43A7-859D-21DE549302DF}"/>
          </ac:spMkLst>
        </pc:spChg>
      </pc:sldChg>
      <pc:sldChg chg="modSp mod ord">
        <pc:chgData name="길 다영" userId="11d3a75bfe554e41" providerId="LiveId" clId="{E101FA63-A3BF-4B50-A2BB-22A49D38BAB5}" dt="2021-08-10T11:33:22.053" v="347" actId="20577"/>
        <pc:sldMkLst>
          <pc:docMk/>
          <pc:sldMk cId="3002801008" sldId="295"/>
        </pc:sldMkLst>
        <pc:spChg chg="mod">
          <ac:chgData name="길 다영" userId="11d3a75bfe554e41" providerId="LiveId" clId="{E101FA63-A3BF-4B50-A2BB-22A49D38BAB5}" dt="2021-08-10T11:33:22.053" v="347" actId="20577"/>
          <ac:spMkLst>
            <pc:docMk/>
            <pc:sldMk cId="3002801008" sldId="295"/>
            <ac:spMk id="12" creationId="{016A0F06-6FDD-48FD-AD7C-9DFEC292C14E}"/>
          </ac:spMkLst>
        </pc:spChg>
      </pc:sldChg>
      <pc:sldChg chg="del">
        <pc:chgData name="길 다영" userId="11d3a75bfe554e41" providerId="LiveId" clId="{E101FA63-A3BF-4B50-A2BB-22A49D38BAB5}" dt="2021-08-10T11:36:49.308" v="511" actId="47"/>
        <pc:sldMkLst>
          <pc:docMk/>
          <pc:sldMk cId="1822048563" sldId="296"/>
        </pc:sldMkLst>
      </pc:sldChg>
      <pc:sldChg chg="addSp delSp modSp mod">
        <pc:chgData name="길 다영" userId="11d3a75bfe554e41" providerId="LiveId" clId="{E101FA63-A3BF-4B50-A2BB-22A49D38BAB5}" dt="2021-08-10T11:40:21.210" v="630" actId="14100"/>
        <pc:sldMkLst>
          <pc:docMk/>
          <pc:sldMk cId="1983431102" sldId="297"/>
        </pc:sldMkLst>
        <pc:graphicFrameChg chg="modGraphic">
          <ac:chgData name="길 다영" userId="11d3a75bfe554e41" providerId="LiveId" clId="{E101FA63-A3BF-4B50-A2BB-22A49D38BAB5}" dt="2021-08-10T11:38:58.994" v="599" actId="14734"/>
          <ac:graphicFrameMkLst>
            <pc:docMk/>
            <pc:sldMk cId="1983431102" sldId="297"/>
            <ac:graphicFrameMk id="2" creationId="{D1EF4251-DC51-4E29-921B-40058BD374FE}"/>
          </ac:graphicFrameMkLst>
        </pc:graphicFrameChg>
        <pc:picChg chg="add del mod">
          <ac:chgData name="길 다영" userId="11d3a75bfe554e41" providerId="LiveId" clId="{E101FA63-A3BF-4B50-A2BB-22A49D38BAB5}" dt="2021-08-10T11:39:28.483" v="607" actId="478"/>
          <ac:picMkLst>
            <pc:docMk/>
            <pc:sldMk cId="1983431102" sldId="297"/>
            <ac:picMk id="11" creationId="{B2678FA8-C136-4529-982C-7BF9CD5C1EB0}"/>
          </ac:picMkLst>
        </pc:picChg>
        <pc:picChg chg="del">
          <ac:chgData name="길 다영" userId="11d3a75bfe554e41" providerId="LiveId" clId="{E101FA63-A3BF-4B50-A2BB-22A49D38BAB5}" dt="2021-08-10T11:36:34.701" v="497" actId="478"/>
          <ac:picMkLst>
            <pc:docMk/>
            <pc:sldMk cId="1983431102" sldId="297"/>
            <ac:picMk id="12" creationId="{4C33B0FB-6315-4CFB-A91A-22EF25FA82B0}"/>
          </ac:picMkLst>
        </pc:picChg>
        <pc:picChg chg="del">
          <ac:chgData name="길 다영" userId="11d3a75bfe554e41" providerId="LiveId" clId="{E101FA63-A3BF-4B50-A2BB-22A49D38BAB5}" dt="2021-08-10T11:36:35.078" v="498" actId="478"/>
          <ac:picMkLst>
            <pc:docMk/>
            <pc:sldMk cId="1983431102" sldId="297"/>
            <ac:picMk id="13" creationId="{A15212F3-78EB-48D8-A934-6827117EF77C}"/>
          </ac:picMkLst>
        </pc:picChg>
        <pc:picChg chg="del">
          <ac:chgData name="길 다영" userId="11d3a75bfe554e41" providerId="LiveId" clId="{E101FA63-A3BF-4B50-A2BB-22A49D38BAB5}" dt="2021-08-10T11:36:33.809" v="495" actId="478"/>
          <ac:picMkLst>
            <pc:docMk/>
            <pc:sldMk cId="1983431102" sldId="297"/>
            <ac:picMk id="14" creationId="{BB623609-6ED3-47D9-839F-96C698A02487}"/>
          </ac:picMkLst>
        </pc:picChg>
        <pc:picChg chg="add del mod">
          <ac:chgData name="길 다영" userId="11d3a75bfe554e41" providerId="LiveId" clId="{E101FA63-A3BF-4B50-A2BB-22A49D38BAB5}" dt="2021-08-10T11:37:45.573" v="575"/>
          <ac:picMkLst>
            <pc:docMk/>
            <pc:sldMk cId="1983431102" sldId="297"/>
            <ac:picMk id="15" creationId="{9D1A04A4-2788-4994-9856-CF1AF8681753}"/>
          </ac:picMkLst>
        </pc:picChg>
        <pc:picChg chg="add del mod">
          <ac:chgData name="길 다영" userId="11d3a75bfe554e41" providerId="LiveId" clId="{E101FA63-A3BF-4B50-A2BB-22A49D38BAB5}" dt="2021-08-10T11:39:28.945" v="608" actId="478"/>
          <ac:picMkLst>
            <pc:docMk/>
            <pc:sldMk cId="1983431102" sldId="297"/>
            <ac:picMk id="16" creationId="{800E8F12-52CA-4E23-BF78-3DB19F6953A8}"/>
          </ac:picMkLst>
        </pc:picChg>
        <pc:picChg chg="del">
          <ac:chgData name="길 다영" userId="11d3a75bfe554e41" providerId="LiveId" clId="{E101FA63-A3BF-4B50-A2BB-22A49D38BAB5}" dt="2021-08-10T11:36:34.225" v="496" actId="478"/>
          <ac:picMkLst>
            <pc:docMk/>
            <pc:sldMk cId="1983431102" sldId="297"/>
            <ac:picMk id="17" creationId="{DB294956-08BF-4CF7-865B-815A2DDABFB7}"/>
          </ac:picMkLst>
        </pc:picChg>
        <pc:picChg chg="del">
          <ac:chgData name="길 다영" userId="11d3a75bfe554e41" providerId="LiveId" clId="{E101FA63-A3BF-4B50-A2BB-22A49D38BAB5}" dt="2021-08-10T11:36:27.217" v="492" actId="478"/>
          <ac:picMkLst>
            <pc:docMk/>
            <pc:sldMk cId="1983431102" sldId="297"/>
            <ac:picMk id="18" creationId="{28ECC670-8BE7-4268-BAA8-4CC68DEE3B86}"/>
          </ac:picMkLst>
        </pc:picChg>
        <pc:picChg chg="del">
          <ac:chgData name="길 다영" userId="11d3a75bfe554e41" providerId="LiveId" clId="{E101FA63-A3BF-4B50-A2BB-22A49D38BAB5}" dt="2021-08-10T11:36:27.773" v="493" actId="478"/>
          <ac:picMkLst>
            <pc:docMk/>
            <pc:sldMk cId="1983431102" sldId="297"/>
            <ac:picMk id="19" creationId="{FCE2495F-599D-4423-99DD-940A60A4170E}"/>
          </ac:picMkLst>
        </pc:picChg>
        <pc:picChg chg="add mod">
          <ac:chgData name="길 다영" userId="11d3a75bfe554e41" providerId="LiveId" clId="{E101FA63-A3BF-4B50-A2BB-22A49D38BAB5}" dt="2021-08-10T11:40:21.210" v="630" actId="14100"/>
          <ac:picMkLst>
            <pc:docMk/>
            <pc:sldMk cId="1983431102" sldId="297"/>
            <ac:picMk id="20" creationId="{33173C81-3BFE-4439-A3A4-3091F5CE9AC1}"/>
          </ac:picMkLst>
        </pc:picChg>
        <pc:picChg chg="add mod">
          <ac:chgData name="길 다영" userId="11d3a75bfe554e41" providerId="LiveId" clId="{E101FA63-A3BF-4B50-A2BB-22A49D38BAB5}" dt="2021-08-10T11:39:50.316" v="620" actId="14100"/>
          <ac:picMkLst>
            <pc:docMk/>
            <pc:sldMk cId="1983431102" sldId="297"/>
            <ac:picMk id="21" creationId="{E7DC9E13-1E33-49EB-BBEA-0DB216B81AB5}"/>
          </ac:picMkLst>
        </pc:picChg>
        <pc:picChg chg="add mod">
          <ac:chgData name="길 다영" userId="11d3a75bfe554e41" providerId="LiveId" clId="{E101FA63-A3BF-4B50-A2BB-22A49D38BAB5}" dt="2021-08-10T11:40:10.656" v="625" actId="1076"/>
          <ac:picMkLst>
            <pc:docMk/>
            <pc:sldMk cId="1983431102" sldId="297"/>
            <ac:picMk id="22" creationId="{69E45BB3-061F-4706-8712-9E7EA5478DBD}"/>
          </ac:picMkLst>
        </pc:picChg>
        <pc:picChg chg="add mod">
          <ac:chgData name="길 다영" userId="11d3a75bfe554e41" providerId="LiveId" clId="{E101FA63-A3BF-4B50-A2BB-22A49D38BAB5}" dt="2021-08-10T11:40:16.754" v="628" actId="1076"/>
          <ac:picMkLst>
            <pc:docMk/>
            <pc:sldMk cId="1983431102" sldId="297"/>
            <ac:picMk id="23" creationId="{6A4B9594-D2EA-48D0-B6A2-E7BDD4D0B18A}"/>
          </ac:picMkLst>
        </pc:picChg>
      </pc:sldChg>
      <pc:sldChg chg="del">
        <pc:chgData name="길 다영" userId="11d3a75bfe554e41" providerId="LiveId" clId="{E101FA63-A3BF-4B50-A2BB-22A49D38BAB5}" dt="2021-08-10T11:36:41.683" v="502" actId="47"/>
        <pc:sldMkLst>
          <pc:docMk/>
          <pc:sldMk cId="931912193" sldId="298"/>
        </pc:sldMkLst>
      </pc:sldChg>
      <pc:sldChg chg="del">
        <pc:chgData name="길 다영" userId="11d3a75bfe554e41" providerId="LiveId" clId="{E101FA63-A3BF-4B50-A2BB-22A49D38BAB5}" dt="2021-08-10T11:36:43.810" v="506" actId="47"/>
        <pc:sldMkLst>
          <pc:docMk/>
          <pc:sldMk cId="2989784499" sldId="299"/>
        </pc:sldMkLst>
      </pc:sldChg>
      <pc:sldChg chg="del">
        <pc:chgData name="길 다영" userId="11d3a75bfe554e41" providerId="LiveId" clId="{E101FA63-A3BF-4B50-A2BB-22A49D38BAB5}" dt="2021-08-10T11:32:42.578" v="326" actId="47"/>
        <pc:sldMkLst>
          <pc:docMk/>
          <pc:sldMk cId="909125817" sldId="300"/>
        </pc:sldMkLst>
      </pc:sldChg>
      <pc:sldChg chg="del">
        <pc:chgData name="길 다영" userId="11d3a75bfe554e41" providerId="LiveId" clId="{E101FA63-A3BF-4B50-A2BB-22A49D38BAB5}" dt="2021-08-10T11:36:49.529" v="512" actId="47"/>
        <pc:sldMkLst>
          <pc:docMk/>
          <pc:sldMk cId="280224628" sldId="305"/>
        </pc:sldMkLst>
      </pc:sldChg>
      <pc:sldChg chg="del">
        <pc:chgData name="길 다영" userId="11d3a75bfe554e41" providerId="LiveId" clId="{E101FA63-A3BF-4B50-A2BB-22A49D38BAB5}" dt="2021-08-10T11:36:50.118" v="514" actId="47"/>
        <pc:sldMkLst>
          <pc:docMk/>
          <pc:sldMk cId="3703324240" sldId="311"/>
        </pc:sldMkLst>
      </pc:sldChg>
      <pc:sldChg chg="del">
        <pc:chgData name="길 다영" userId="11d3a75bfe554e41" providerId="LiveId" clId="{E101FA63-A3BF-4B50-A2BB-22A49D38BAB5}" dt="2021-08-10T11:36:49.773" v="513" actId="47"/>
        <pc:sldMkLst>
          <pc:docMk/>
          <pc:sldMk cId="1142068215" sldId="312"/>
        </pc:sldMkLst>
      </pc:sldChg>
      <pc:sldChg chg="del">
        <pc:chgData name="길 다영" userId="11d3a75bfe554e41" providerId="LiveId" clId="{E101FA63-A3BF-4B50-A2BB-22A49D38BAB5}" dt="2021-08-10T11:36:50.397" v="515" actId="47"/>
        <pc:sldMkLst>
          <pc:docMk/>
          <pc:sldMk cId="157935008" sldId="313"/>
        </pc:sldMkLst>
      </pc:sldChg>
      <pc:sldChg chg="del">
        <pc:chgData name="길 다영" userId="11d3a75bfe554e41" providerId="LiveId" clId="{E101FA63-A3BF-4B50-A2BB-22A49D38BAB5}" dt="2021-08-10T11:36:37.894" v="499" actId="47"/>
        <pc:sldMkLst>
          <pc:docMk/>
          <pc:sldMk cId="3380731556" sldId="314"/>
        </pc:sldMkLst>
      </pc:sldChg>
      <pc:sldChg chg="del">
        <pc:chgData name="길 다영" userId="11d3a75bfe554e41" providerId="LiveId" clId="{E101FA63-A3BF-4B50-A2BB-22A49D38BAB5}" dt="2021-08-10T11:36:42.237" v="503" actId="47"/>
        <pc:sldMkLst>
          <pc:docMk/>
          <pc:sldMk cId="3508642507" sldId="315"/>
        </pc:sldMkLst>
      </pc:sldChg>
      <pc:sldChg chg="del">
        <pc:chgData name="길 다영" userId="11d3a75bfe554e41" providerId="LiveId" clId="{E101FA63-A3BF-4B50-A2BB-22A49D38BAB5}" dt="2021-08-10T11:36:44.161" v="507" actId="47"/>
        <pc:sldMkLst>
          <pc:docMk/>
          <pc:sldMk cId="52829470" sldId="316"/>
        </pc:sldMkLst>
      </pc:sldChg>
      <pc:sldChg chg="del">
        <pc:chgData name="길 다영" userId="11d3a75bfe554e41" providerId="LiveId" clId="{E101FA63-A3BF-4B50-A2BB-22A49D38BAB5}" dt="2021-08-10T11:36:40.311" v="501" actId="47"/>
        <pc:sldMkLst>
          <pc:docMk/>
          <pc:sldMk cId="3830029577" sldId="328"/>
        </pc:sldMkLst>
      </pc:sldChg>
      <pc:sldChg chg="del">
        <pc:chgData name="길 다영" userId="11d3a75bfe554e41" providerId="LiveId" clId="{E101FA63-A3BF-4B50-A2BB-22A49D38BAB5}" dt="2021-08-10T11:36:39.078" v="500" actId="47"/>
        <pc:sldMkLst>
          <pc:docMk/>
          <pc:sldMk cId="1688260959" sldId="329"/>
        </pc:sldMkLst>
      </pc:sldChg>
      <pc:sldChg chg="del">
        <pc:chgData name="길 다영" userId="11d3a75bfe554e41" providerId="LiveId" clId="{E101FA63-A3BF-4B50-A2BB-22A49D38BAB5}" dt="2021-08-10T11:36:42.631" v="504" actId="47"/>
        <pc:sldMkLst>
          <pc:docMk/>
          <pc:sldMk cId="3400410334" sldId="330"/>
        </pc:sldMkLst>
      </pc:sldChg>
      <pc:sldChg chg="del">
        <pc:chgData name="길 다영" userId="11d3a75bfe554e41" providerId="LiveId" clId="{E101FA63-A3BF-4B50-A2BB-22A49D38BAB5}" dt="2021-08-10T11:36:43.136" v="505" actId="47"/>
        <pc:sldMkLst>
          <pc:docMk/>
          <pc:sldMk cId="1606788136" sldId="331"/>
        </pc:sldMkLst>
      </pc:sldChg>
      <pc:sldChg chg="del">
        <pc:chgData name="길 다영" userId="11d3a75bfe554e41" providerId="LiveId" clId="{E101FA63-A3BF-4B50-A2BB-22A49D38BAB5}" dt="2021-08-10T11:36:44.819" v="508" actId="47"/>
        <pc:sldMkLst>
          <pc:docMk/>
          <pc:sldMk cId="1274115500" sldId="332"/>
        </pc:sldMkLst>
      </pc:sldChg>
      <pc:sldChg chg="del">
        <pc:chgData name="길 다영" userId="11d3a75bfe554e41" providerId="LiveId" clId="{E101FA63-A3BF-4B50-A2BB-22A49D38BAB5}" dt="2021-08-10T11:36:45.360" v="509" actId="47"/>
        <pc:sldMkLst>
          <pc:docMk/>
          <pc:sldMk cId="1395577786" sldId="333"/>
        </pc:sldMkLst>
      </pc:sldChg>
      <pc:sldChg chg="del">
        <pc:chgData name="길 다영" userId="11d3a75bfe554e41" providerId="LiveId" clId="{E101FA63-A3BF-4B50-A2BB-22A49D38BAB5}" dt="2021-08-10T11:36:48.947" v="510" actId="47"/>
        <pc:sldMkLst>
          <pc:docMk/>
          <pc:sldMk cId="2169669312" sldId="334"/>
        </pc:sldMkLst>
      </pc:sldChg>
      <pc:sldChg chg="addSp delSp modSp add mod">
        <pc:chgData name="길 다영" userId="11d3a75bfe554e41" providerId="LiveId" clId="{E101FA63-A3BF-4B50-A2BB-22A49D38BAB5}" dt="2021-08-10T11:35:25.847" v="402" actId="14100"/>
        <pc:sldMkLst>
          <pc:docMk/>
          <pc:sldMk cId="4023545773" sldId="335"/>
        </pc:sldMkLst>
        <pc:spChg chg="mod">
          <ac:chgData name="길 다영" userId="11d3a75bfe554e41" providerId="LiveId" clId="{E101FA63-A3BF-4B50-A2BB-22A49D38BAB5}" dt="2021-08-10T11:34:15.030" v="350" actId="20577"/>
          <ac:spMkLst>
            <pc:docMk/>
            <pc:sldMk cId="4023545773" sldId="335"/>
            <ac:spMk id="23" creationId="{21D028A3-58D3-429E-AAEF-D464FCCF464B}"/>
          </ac:spMkLst>
        </pc:spChg>
        <pc:spChg chg="mod">
          <ac:chgData name="길 다영" userId="11d3a75bfe554e41" providerId="LiveId" clId="{E101FA63-A3BF-4B50-A2BB-22A49D38BAB5}" dt="2021-08-10T11:34:20.544" v="358" actId="20577"/>
          <ac:spMkLst>
            <pc:docMk/>
            <pc:sldMk cId="4023545773" sldId="335"/>
            <ac:spMk id="24" creationId="{84E1E45F-B245-44F7-A036-91B3FD275EB9}"/>
          </ac:spMkLst>
        </pc:spChg>
        <pc:spChg chg="mod">
          <ac:chgData name="길 다영" userId="11d3a75bfe554e41" providerId="LiveId" clId="{E101FA63-A3BF-4B50-A2BB-22A49D38BAB5}" dt="2021-08-10T11:34:23.012" v="362" actId="20577"/>
          <ac:spMkLst>
            <pc:docMk/>
            <pc:sldMk cId="4023545773" sldId="335"/>
            <ac:spMk id="25" creationId="{F3B954A8-EA44-46E5-9532-5A0270E695C7}"/>
          </ac:spMkLst>
        </pc:spChg>
        <pc:spChg chg="mod">
          <ac:chgData name="길 다영" userId="11d3a75bfe554e41" providerId="LiveId" clId="{E101FA63-A3BF-4B50-A2BB-22A49D38BAB5}" dt="2021-08-10T11:34:24.974" v="366" actId="20577"/>
          <ac:spMkLst>
            <pc:docMk/>
            <pc:sldMk cId="4023545773" sldId="335"/>
            <ac:spMk id="26" creationId="{199344A6-1AF9-4F0C-B53E-D3CA3AFB88E0}"/>
          </ac:spMkLst>
        </pc:spChg>
        <pc:spChg chg="mod">
          <ac:chgData name="길 다영" userId="11d3a75bfe554e41" providerId="LiveId" clId="{E101FA63-A3BF-4B50-A2BB-22A49D38BAB5}" dt="2021-08-10T11:34:27.532" v="370" actId="20577"/>
          <ac:spMkLst>
            <pc:docMk/>
            <pc:sldMk cId="4023545773" sldId="335"/>
            <ac:spMk id="27" creationId="{AF7562CB-3803-41B0-96C9-0042C8309606}"/>
          </ac:spMkLst>
        </pc:spChg>
        <pc:spChg chg="del">
          <ac:chgData name="길 다영" userId="11d3a75bfe554e41" providerId="LiveId" clId="{E101FA63-A3BF-4B50-A2BB-22A49D38BAB5}" dt="2021-08-10T11:34:30.856" v="371" actId="478"/>
          <ac:spMkLst>
            <pc:docMk/>
            <pc:sldMk cId="4023545773" sldId="335"/>
            <ac:spMk id="28" creationId="{5E7CCCD9-2483-4E75-ADCD-EBB9213B0AE2}"/>
          </ac:spMkLst>
        </pc:spChg>
        <pc:picChg chg="del">
          <ac:chgData name="길 다영" userId="11d3a75bfe554e41" providerId="LiveId" clId="{E101FA63-A3BF-4B50-A2BB-22A49D38BAB5}" dt="2021-08-10T11:35:04.239" v="390" actId="478"/>
          <ac:picMkLst>
            <pc:docMk/>
            <pc:sldMk cId="4023545773" sldId="335"/>
            <ac:picMk id="3" creationId="{2F1F8266-4DA7-4499-8B2D-B36BC63C83EC}"/>
          </ac:picMkLst>
        </pc:picChg>
        <pc:picChg chg="add mod">
          <ac:chgData name="길 다영" userId="11d3a75bfe554e41" providerId="LiveId" clId="{E101FA63-A3BF-4B50-A2BB-22A49D38BAB5}" dt="2021-08-10T11:34:42.815" v="377" actId="14100"/>
          <ac:picMkLst>
            <pc:docMk/>
            <pc:sldMk cId="4023545773" sldId="335"/>
            <ac:picMk id="4" creationId="{93EED5AF-9942-442A-8B13-5E43091FC03F}"/>
          </ac:picMkLst>
        </pc:picChg>
        <pc:picChg chg="del">
          <ac:chgData name="길 다영" userId="11d3a75bfe554e41" providerId="LiveId" clId="{E101FA63-A3BF-4B50-A2BB-22A49D38BAB5}" dt="2021-08-10T11:34:32.574" v="372" actId="478"/>
          <ac:picMkLst>
            <pc:docMk/>
            <pc:sldMk cId="4023545773" sldId="335"/>
            <ac:picMk id="5" creationId="{F9328136-D0EB-423F-B76B-32B1C31A7656}"/>
          </ac:picMkLst>
        </pc:picChg>
        <pc:picChg chg="del">
          <ac:chgData name="길 다영" userId="11d3a75bfe554e41" providerId="LiveId" clId="{E101FA63-A3BF-4B50-A2BB-22A49D38BAB5}" dt="2021-08-10T11:34:43.793" v="378" actId="478"/>
          <ac:picMkLst>
            <pc:docMk/>
            <pc:sldMk cId="4023545773" sldId="335"/>
            <ac:picMk id="7" creationId="{8296D2F4-1F1A-467A-90D2-3A37BA9206F7}"/>
          </ac:picMkLst>
        </pc:picChg>
        <pc:picChg chg="add mod">
          <ac:chgData name="길 다영" userId="11d3a75bfe554e41" providerId="LiveId" clId="{E101FA63-A3BF-4B50-A2BB-22A49D38BAB5}" dt="2021-08-10T11:34:54.155" v="383" actId="14100"/>
          <ac:picMkLst>
            <pc:docMk/>
            <pc:sldMk cId="4023545773" sldId="335"/>
            <ac:picMk id="8" creationId="{937E2513-0F80-4012-8989-7ED0C644E233}"/>
          </ac:picMkLst>
        </pc:picChg>
        <pc:picChg chg="del">
          <ac:chgData name="길 다영" userId="11d3a75bfe554e41" providerId="LiveId" clId="{E101FA63-A3BF-4B50-A2BB-22A49D38BAB5}" dt="2021-08-10T11:34:55.038" v="384" actId="478"/>
          <ac:picMkLst>
            <pc:docMk/>
            <pc:sldMk cId="4023545773" sldId="335"/>
            <ac:picMk id="9" creationId="{F600ADA1-AE49-4CBA-898B-8B319BA5FAFE}"/>
          </ac:picMkLst>
        </pc:picChg>
        <pc:picChg chg="add mod">
          <ac:chgData name="길 다영" userId="11d3a75bfe554e41" providerId="LiveId" clId="{E101FA63-A3BF-4B50-A2BB-22A49D38BAB5}" dt="2021-08-10T11:35:02.773" v="389" actId="14100"/>
          <ac:picMkLst>
            <pc:docMk/>
            <pc:sldMk cId="4023545773" sldId="335"/>
            <ac:picMk id="15" creationId="{3B022971-758C-4D7F-8E54-D04FCD03F72D}"/>
          </ac:picMkLst>
        </pc:picChg>
        <pc:picChg chg="add mod">
          <ac:chgData name="길 다영" userId="11d3a75bfe554e41" providerId="LiveId" clId="{E101FA63-A3BF-4B50-A2BB-22A49D38BAB5}" dt="2021-08-10T11:35:14.238" v="395" actId="14100"/>
          <ac:picMkLst>
            <pc:docMk/>
            <pc:sldMk cId="4023545773" sldId="335"/>
            <ac:picMk id="17" creationId="{1BB39BE7-0655-4574-A94D-8AA4C04942E3}"/>
          </ac:picMkLst>
        </pc:picChg>
        <pc:picChg chg="add mod">
          <ac:chgData name="길 다영" userId="11d3a75bfe554e41" providerId="LiveId" clId="{E101FA63-A3BF-4B50-A2BB-22A49D38BAB5}" dt="2021-08-10T11:35:25.847" v="402" actId="14100"/>
          <ac:picMkLst>
            <pc:docMk/>
            <pc:sldMk cId="4023545773" sldId="335"/>
            <ac:picMk id="19" creationId="{9E3DDAFC-C7DB-4BBA-AB5E-0454C3CC9F64}"/>
          </ac:picMkLst>
        </pc:picChg>
        <pc:picChg chg="del">
          <ac:chgData name="길 다영" userId="11d3a75bfe554e41" providerId="LiveId" clId="{E101FA63-A3BF-4B50-A2BB-22A49D38BAB5}" dt="2021-08-10T11:34:30.856" v="371" actId="478"/>
          <ac:picMkLst>
            <pc:docMk/>
            <pc:sldMk cId="4023545773" sldId="335"/>
            <ac:picMk id="20" creationId="{9CB41EFC-685F-4FF7-8E1F-CD64ACA5372D}"/>
          </ac:picMkLst>
        </pc:picChg>
        <pc:picChg chg="del">
          <ac:chgData name="길 다영" userId="11d3a75bfe554e41" providerId="LiveId" clId="{E101FA63-A3BF-4B50-A2BB-22A49D38BAB5}" dt="2021-08-10T11:35:15.097" v="396" actId="478"/>
          <ac:picMkLst>
            <pc:docMk/>
            <pc:sldMk cId="4023545773" sldId="335"/>
            <ac:picMk id="22" creationId="{E2BA90AB-F0D5-4E6A-9851-3F6F0330D1D3}"/>
          </ac:picMkLst>
        </pc:picChg>
      </pc:sldChg>
      <pc:sldChg chg="addSp delSp modSp add mod">
        <pc:chgData name="길 다영" userId="11d3a75bfe554e41" providerId="LiveId" clId="{E101FA63-A3BF-4B50-A2BB-22A49D38BAB5}" dt="2021-08-10T11:41:22.556" v="660" actId="14100"/>
        <pc:sldMkLst>
          <pc:docMk/>
          <pc:sldMk cId="3922355481" sldId="336"/>
        </pc:sldMkLst>
        <pc:graphicFrameChg chg="modGraphic">
          <ac:chgData name="길 다영" userId="11d3a75bfe554e41" providerId="LiveId" clId="{E101FA63-A3BF-4B50-A2BB-22A49D38BAB5}" dt="2021-08-10T11:40:31.716" v="633" actId="20577"/>
          <ac:graphicFrameMkLst>
            <pc:docMk/>
            <pc:sldMk cId="3922355481" sldId="336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E101FA63-A3BF-4B50-A2BB-22A49D38BAB5}" dt="2021-08-10T11:40:41.709" v="636" actId="1076"/>
          <ac:picMkLst>
            <pc:docMk/>
            <pc:sldMk cId="3922355481" sldId="336"/>
            <ac:picMk id="9" creationId="{CF49BC92-F7D1-4903-8241-CC9ED4BF4E7D}"/>
          </ac:picMkLst>
        </pc:picChg>
        <pc:picChg chg="add mod">
          <ac:chgData name="길 다영" userId="11d3a75bfe554e41" providerId="LiveId" clId="{E101FA63-A3BF-4B50-A2BB-22A49D38BAB5}" dt="2021-08-10T11:40:55.264" v="653" actId="1038"/>
          <ac:picMkLst>
            <pc:docMk/>
            <pc:sldMk cId="3922355481" sldId="336"/>
            <ac:picMk id="10" creationId="{BCFC3002-A584-4B2C-A107-916B6C3D40DF}"/>
          </ac:picMkLst>
        </pc:picChg>
        <pc:picChg chg="add mod">
          <ac:chgData name="길 다영" userId="11d3a75bfe554e41" providerId="LiveId" clId="{E101FA63-A3BF-4B50-A2BB-22A49D38BAB5}" dt="2021-08-10T11:41:22.556" v="660" actId="14100"/>
          <ac:picMkLst>
            <pc:docMk/>
            <pc:sldMk cId="3922355481" sldId="336"/>
            <ac:picMk id="11" creationId="{D594B9D2-F146-48B2-9F7A-81492541B96C}"/>
          </ac:picMkLst>
        </pc:picChg>
        <pc:picChg chg="add mod">
          <ac:chgData name="길 다영" userId="11d3a75bfe554e41" providerId="LiveId" clId="{E101FA63-A3BF-4B50-A2BB-22A49D38BAB5}" dt="2021-08-10T11:41:12.691" v="655" actId="1076"/>
          <ac:picMkLst>
            <pc:docMk/>
            <pc:sldMk cId="3922355481" sldId="336"/>
            <ac:picMk id="12" creationId="{211D3934-7CBD-4543-99F2-2E0D5601A9E9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0" creationId="{33173C81-3BFE-4439-A3A4-3091F5CE9AC1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1" creationId="{E7DC9E13-1E33-49EB-BBEA-0DB216B81AB5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2" creationId="{69E45BB3-061F-4706-8712-9E7EA5478DBD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3" creationId="{6A4B9594-D2EA-48D0-B6A2-E7BDD4D0B18A}"/>
          </ac:picMkLst>
        </pc:picChg>
      </pc:sldChg>
      <pc:sldChg chg="addSp delSp modSp add mod">
        <pc:chgData name="길 다영" userId="11d3a75bfe554e41" providerId="LiveId" clId="{E101FA63-A3BF-4B50-A2BB-22A49D38BAB5}" dt="2021-08-10T11:42:32.485" v="683" actId="14100"/>
        <pc:sldMkLst>
          <pc:docMk/>
          <pc:sldMk cId="3383703814" sldId="337"/>
        </pc:sldMkLst>
        <pc:graphicFrameChg chg="modGraphic">
          <ac:chgData name="길 다영" userId="11d3a75bfe554e41" providerId="LiveId" clId="{E101FA63-A3BF-4B50-A2BB-22A49D38BAB5}" dt="2021-08-10T11:41:30.705" v="663" actId="20577"/>
          <ac:graphicFrameMkLst>
            <pc:docMk/>
            <pc:sldMk cId="3383703814" sldId="337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E101FA63-A3BF-4B50-A2BB-22A49D38BAB5}" dt="2021-08-10T11:41:32.867" v="665" actId="478"/>
          <ac:picMkLst>
            <pc:docMk/>
            <pc:sldMk cId="3383703814" sldId="337"/>
            <ac:picMk id="9" creationId="{CF49BC92-F7D1-4903-8241-CC9ED4BF4E7D}"/>
          </ac:picMkLst>
        </pc:picChg>
        <pc:picChg chg="del">
          <ac:chgData name="길 다영" userId="11d3a75bfe554e41" providerId="LiveId" clId="{E101FA63-A3BF-4B50-A2BB-22A49D38BAB5}" dt="2021-08-10T11:41:32.404" v="664" actId="478"/>
          <ac:picMkLst>
            <pc:docMk/>
            <pc:sldMk cId="3383703814" sldId="337"/>
            <ac:picMk id="10" creationId="{BCFC3002-A584-4B2C-A107-916B6C3D40DF}"/>
          </ac:picMkLst>
        </pc:picChg>
        <pc:picChg chg="del">
          <ac:chgData name="길 다영" userId="11d3a75bfe554e41" providerId="LiveId" clId="{E101FA63-A3BF-4B50-A2BB-22A49D38BAB5}" dt="2021-08-10T11:41:33.303" v="666" actId="478"/>
          <ac:picMkLst>
            <pc:docMk/>
            <pc:sldMk cId="3383703814" sldId="337"/>
            <ac:picMk id="11" creationId="{D594B9D2-F146-48B2-9F7A-81492541B96C}"/>
          </ac:picMkLst>
        </pc:picChg>
        <pc:picChg chg="del">
          <ac:chgData name="길 다영" userId="11d3a75bfe554e41" providerId="LiveId" clId="{E101FA63-A3BF-4B50-A2BB-22A49D38BAB5}" dt="2021-08-10T11:41:33.660" v="667" actId="478"/>
          <ac:picMkLst>
            <pc:docMk/>
            <pc:sldMk cId="3383703814" sldId="337"/>
            <ac:picMk id="12" creationId="{211D3934-7CBD-4543-99F2-2E0D5601A9E9}"/>
          </ac:picMkLst>
        </pc:picChg>
        <pc:picChg chg="add mod">
          <ac:chgData name="길 다영" userId="11d3a75bfe554e41" providerId="LiveId" clId="{E101FA63-A3BF-4B50-A2BB-22A49D38BAB5}" dt="2021-08-10T11:41:49.331" v="672" actId="1076"/>
          <ac:picMkLst>
            <pc:docMk/>
            <pc:sldMk cId="3383703814" sldId="337"/>
            <ac:picMk id="13" creationId="{BE89744E-7CE9-4A3C-9D7B-02D81BF7A4DC}"/>
          </ac:picMkLst>
        </pc:picChg>
        <pc:picChg chg="add mod">
          <ac:chgData name="길 다영" userId="11d3a75bfe554e41" providerId="LiveId" clId="{E101FA63-A3BF-4B50-A2BB-22A49D38BAB5}" dt="2021-08-10T11:42:32.485" v="683" actId="14100"/>
          <ac:picMkLst>
            <pc:docMk/>
            <pc:sldMk cId="3383703814" sldId="337"/>
            <ac:picMk id="14" creationId="{31B41F5B-716D-4B9D-8A18-0628C957D7EA}"/>
          </ac:picMkLst>
        </pc:picChg>
        <pc:picChg chg="add mod">
          <ac:chgData name="길 다영" userId="11d3a75bfe554e41" providerId="LiveId" clId="{E101FA63-A3BF-4B50-A2BB-22A49D38BAB5}" dt="2021-08-10T11:42:10.807" v="678" actId="1076"/>
          <ac:picMkLst>
            <pc:docMk/>
            <pc:sldMk cId="3383703814" sldId="337"/>
            <ac:picMk id="15" creationId="{716E470D-5368-487F-B990-07B368653869}"/>
          </ac:picMkLst>
        </pc:picChg>
        <pc:picChg chg="add mod">
          <ac:chgData name="길 다영" userId="11d3a75bfe554e41" providerId="LiveId" clId="{E101FA63-A3BF-4B50-A2BB-22A49D38BAB5}" dt="2021-08-10T11:42:29.943" v="682" actId="1076"/>
          <ac:picMkLst>
            <pc:docMk/>
            <pc:sldMk cId="3383703814" sldId="337"/>
            <ac:picMk id="16" creationId="{1762919C-58C8-4182-9459-F853E033BC5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arittung/3D-Room-Reconstruction-Using-HorizonNet-Network-%EC%A2%85%EB%A5%98-%EB%8B%A4%EB%A5%B4%EA%B2%8C-%ED%95%B4%EA%B0%80%EB%A9%B4%EC%84%9C-%EB%B9%84%EA%B5%90" TargetMode="External"/><Relationship Id="rId2" Type="http://schemas.openxmlformats.org/officeDocument/2006/relationships/hyperlink" Target="https://github.com/sunset1995/Horizon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g.io/@arittung/3D-Room-Reconstruction-Using-HorizonNet-Dataset-panos2d3d-st3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18803" y="2908737"/>
            <a:ext cx="795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Train Model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종류 변경하여 비교해보기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636" y="3660269"/>
            <a:ext cx="5732725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2021. 08. 23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길다영</a:t>
            </a:r>
            <a:endParaRPr lang="en-US" altLang="ko-KR" sz="1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7B998-38AA-4C30-9BAE-730E4F0DFAD1}"/>
              </a:ext>
            </a:extLst>
          </p:cNvPr>
          <p:cNvSpPr txBox="1"/>
          <p:nvPr/>
        </p:nvSpPr>
        <p:spPr>
          <a:xfrm>
            <a:off x="7977887" y="6295378"/>
            <a:ext cx="41906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  <a:hlinkClick r:id="rId2"/>
              </a:rPr>
              <a:t>https://github.com/sunset1995/HorizonNet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참고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70E56-E443-4C16-8E0D-6E9F5D033047}"/>
              </a:ext>
            </a:extLst>
          </p:cNvPr>
          <p:cNvSpPr txBox="1"/>
          <p:nvPr/>
        </p:nvSpPr>
        <p:spPr>
          <a:xfrm>
            <a:off x="23497" y="6172267"/>
            <a:ext cx="7102136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Century" panose="02040604050505020304" pitchFamily="18" charset="0"/>
                <a:hlinkClick r:id="rId3"/>
              </a:rPr>
              <a:t>https://velog.io/@arittung/3D-Room-Reconstruction-Using-HorizonNet-Network-%EC%A2%85%EB%A5%98-%EB%8B%A4%EB%A5%B4%EA%B2%8C-%ED%95%B4%EA%B0%80%EB%A9%B4%EC%84%9C-%EB%B9%84%EA%B5%90</a:t>
            </a:r>
            <a:r>
              <a:rPr lang="ko-KR" altLang="en-US" sz="1000" dirty="0">
                <a:latin typeface="Century" panose="02040604050505020304" pitchFamily="18" charset="0"/>
              </a:rPr>
              <a:t> </a:t>
            </a:r>
            <a:r>
              <a:rPr lang="ko-KR" altLang="en-US" sz="10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참고</a:t>
            </a:r>
            <a:r>
              <a:rPr lang="en-US" altLang="ko-KR" sz="10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  <a:endParaRPr lang="ko-KR" altLang="en-US" sz="10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20899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F49BC92-F7D1-4903-8241-CC9ED4BF4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73" y="4046620"/>
            <a:ext cx="4876800" cy="2590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FC3002-A584-4B2C-A107-916B6C3D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17" y="1044991"/>
            <a:ext cx="2905249" cy="2794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94B9D2-F146-48B2-9F7A-81492541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14" y="1049596"/>
            <a:ext cx="3052319" cy="27120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1D3934-7CBD-4543-99F2-2E0D5601A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26" y="4046620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5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715469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E89744E-7CE9-4A3C-9D7B-02D81BF7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07" y="4004024"/>
            <a:ext cx="4876800" cy="2590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B41F5B-716D-4B9D-8A18-0628C957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403" y="1032652"/>
            <a:ext cx="4114123" cy="27719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6E470D-5368-487F-B990-07B368653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67" y="3986606"/>
            <a:ext cx="4876800" cy="2590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62919C-58C8-4182-9459-F853E033B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910" y="1032652"/>
            <a:ext cx="3704047" cy="27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0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644387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3">
            <a:extLst>
              <a:ext uri="{FF2B5EF4-FFF2-40B4-BE49-F238E27FC236}">
                <a16:creationId xmlns:a16="http://schemas.microsoft.com/office/drawing/2014/main" id="{ADEB8D65-AEBF-4A4C-BE05-EB9407751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82" y="3986490"/>
            <a:ext cx="4876800" cy="2590800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1F110EBF-B0B0-4C1C-90AB-93B0B1636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52691" y="814923"/>
            <a:ext cx="2799784" cy="3222181"/>
          </a:xfrm>
          <a:prstGeom prst="rect">
            <a:avLst/>
          </a:prstGeom>
        </p:spPr>
      </p:pic>
      <p:pic>
        <p:nvPicPr>
          <p:cNvPr id="11" name="그림 1">
            <a:extLst>
              <a:ext uri="{FF2B5EF4-FFF2-40B4-BE49-F238E27FC236}">
                <a16:creationId xmlns:a16="http://schemas.microsoft.com/office/drawing/2014/main" id="{B7987B1B-4C7D-433D-B244-F065689AC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5" t="3924" r="889" b="1872"/>
          <a:stretch/>
        </p:blipFill>
        <p:spPr>
          <a:xfrm>
            <a:off x="7291831" y="1026121"/>
            <a:ext cx="4212381" cy="2799785"/>
          </a:xfrm>
          <a:prstGeom prst="rect">
            <a:avLst/>
          </a:prstGeom>
        </p:spPr>
      </p:pic>
      <p:pic>
        <p:nvPicPr>
          <p:cNvPr id="12" name="그림 4">
            <a:extLst>
              <a:ext uri="{FF2B5EF4-FFF2-40B4-BE49-F238E27FC236}">
                <a16:creationId xmlns:a16="http://schemas.microsoft.com/office/drawing/2014/main" id="{61697AB9-5C72-423E-9EED-D3EEFE68E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22" y="3986490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9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94551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2">
            <a:extLst>
              <a:ext uri="{FF2B5EF4-FFF2-40B4-BE49-F238E27FC236}">
                <a16:creationId xmlns:a16="http://schemas.microsoft.com/office/drawing/2014/main" id="{E1C058FC-2EB1-4391-801B-03C1EAEEC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25" y="4027488"/>
            <a:ext cx="4876800" cy="2590800"/>
          </a:xfrm>
          <a:prstGeom prst="rect">
            <a:avLst/>
          </a:prstGeom>
        </p:spPr>
      </p:pic>
      <p:pic>
        <p:nvPicPr>
          <p:cNvPr id="8" name="그림 4">
            <a:extLst>
              <a:ext uri="{FF2B5EF4-FFF2-40B4-BE49-F238E27FC236}">
                <a16:creationId xmlns:a16="http://schemas.microsoft.com/office/drawing/2014/main" id="{BA3FB097-E530-45DA-AFE0-D369E877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84" y="1034843"/>
            <a:ext cx="2912482" cy="2759372"/>
          </a:xfrm>
          <a:prstGeom prst="rect">
            <a:avLst/>
          </a:prstGeom>
        </p:spPr>
      </p:pic>
      <p:pic>
        <p:nvPicPr>
          <p:cNvPr id="9" name="그림 3">
            <a:extLst>
              <a:ext uri="{FF2B5EF4-FFF2-40B4-BE49-F238E27FC236}">
                <a16:creationId xmlns:a16="http://schemas.microsoft.com/office/drawing/2014/main" id="{8D4DB088-525F-4C5B-9829-30FA755E7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26" y="4027488"/>
            <a:ext cx="4876800" cy="2590800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16D2CB5F-708D-4BD1-BC93-75E60721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92210" y="990566"/>
            <a:ext cx="2759371" cy="28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46512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2">
            <a:extLst>
              <a:ext uri="{FF2B5EF4-FFF2-40B4-BE49-F238E27FC236}">
                <a16:creationId xmlns:a16="http://schemas.microsoft.com/office/drawing/2014/main" id="{6372EF56-65C1-4199-90B7-E995EAE50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85" y="4014473"/>
            <a:ext cx="4876800" cy="2590800"/>
          </a:xfrm>
          <a:prstGeom prst="rect">
            <a:avLst/>
          </a:prstGeom>
        </p:spPr>
      </p:pic>
      <p:pic>
        <p:nvPicPr>
          <p:cNvPr id="8" name="그림 4">
            <a:extLst>
              <a:ext uri="{FF2B5EF4-FFF2-40B4-BE49-F238E27FC236}">
                <a16:creationId xmlns:a16="http://schemas.microsoft.com/office/drawing/2014/main" id="{DF1DE9C6-3413-4984-8944-674949B23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9"/>
          <a:stretch/>
        </p:blipFill>
        <p:spPr>
          <a:xfrm>
            <a:off x="2181030" y="1043258"/>
            <a:ext cx="3702404" cy="2756748"/>
          </a:xfrm>
          <a:prstGeom prst="rect">
            <a:avLst/>
          </a:prstGeom>
        </p:spPr>
      </p:pic>
      <p:pic>
        <p:nvPicPr>
          <p:cNvPr id="9" name="그림 3">
            <a:extLst>
              <a:ext uri="{FF2B5EF4-FFF2-40B4-BE49-F238E27FC236}">
                <a16:creationId xmlns:a16="http://schemas.microsoft.com/office/drawing/2014/main" id="{4B0F6D2C-98C4-43E6-8E2A-70631558A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61" y="4014473"/>
            <a:ext cx="4876800" cy="2590800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18DC20CE-A371-45F6-B583-FD84E1CEC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807" y="1083506"/>
            <a:ext cx="3604586" cy="27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47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988861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3">
            <a:extLst>
              <a:ext uri="{FF2B5EF4-FFF2-40B4-BE49-F238E27FC236}">
                <a16:creationId xmlns:a16="http://schemas.microsoft.com/office/drawing/2014/main" id="{F7AF67FB-AFE3-4EAA-956A-55057985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82" y="3994950"/>
            <a:ext cx="4876800" cy="2590800"/>
          </a:xfrm>
          <a:prstGeom prst="rect">
            <a:avLst/>
          </a:prstGeom>
        </p:spPr>
      </p:pic>
      <p:pic>
        <p:nvPicPr>
          <p:cNvPr id="8" name="그림 5">
            <a:extLst>
              <a:ext uri="{FF2B5EF4-FFF2-40B4-BE49-F238E27FC236}">
                <a16:creationId xmlns:a16="http://schemas.microsoft.com/office/drawing/2014/main" id="{664726F6-FA2D-4CF8-88C3-A4F8037C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45154" y="556447"/>
            <a:ext cx="2709865" cy="3732284"/>
          </a:xfrm>
          <a:prstGeom prst="rect">
            <a:avLst/>
          </a:prstGeom>
        </p:spPr>
      </p:pic>
      <p:pic>
        <p:nvPicPr>
          <p:cNvPr id="9" name="그림 2">
            <a:extLst>
              <a:ext uri="{FF2B5EF4-FFF2-40B4-BE49-F238E27FC236}">
                <a16:creationId xmlns:a16="http://schemas.microsoft.com/office/drawing/2014/main" id="{FCF16BDC-0CBC-42E8-8C71-4186CA93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50" y="3994950"/>
            <a:ext cx="4876800" cy="2590800"/>
          </a:xfrm>
          <a:prstGeom prst="rect">
            <a:avLst/>
          </a:prstGeom>
        </p:spPr>
      </p:pic>
      <p:pic>
        <p:nvPicPr>
          <p:cNvPr id="10" name="그림 4">
            <a:extLst>
              <a:ext uri="{FF2B5EF4-FFF2-40B4-BE49-F238E27FC236}">
                <a16:creationId xmlns:a16="http://schemas.microsoft.com/office/drawing/2014/main" id="{DB0949E2-D0A6-4C48-8F18-4E597F95A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50396" y="536127"/>
            <a:ext cx="2756743" cy="38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12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41407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1" name="그림 2">
            <a:extLst>
              <a:ext uri="{FF2B5EF4-FFF2-40B4-BE49-F238E27FC236}">
                <a16:creationId xmlns:a16="http://schemas.microsoft.com/office/drawing/2014/main" id="{4D9E1EA7-8AB8-46EB-8C60-4AAC36EB6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12" y="3984485"/>
            <a:ext cx="5073301" cy="2695191"/>
          </a:xfrm>
          <a:prstGeom prst="rect">
            <a:avLst/>
          </a:prstGeom>
        </p:spPr>
      </p:pic>
      <p:pic>
        <p:nvPicPr>
          <p:cNvPr id="12" name="그림 4">
            <a:extLst>
              <a:ext uri="{FF2B5EF4-FFF2-40B4-BE49-F238E27FC236}">
                <a16:creationId xmlns:a16="http://schemas.microsoft.com/office/drawing/2014/main" id="{83B0AF47-5366-496A-A573-2B5ADE40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4" y="1023755"/>
            <a:ext cx="4510589" cy="2798144"/>
          </a:xfrm>
          <a:prstGeom prst="rect">
            <a:avLst/>
          </a:prstGeom>
        </p:spPr>
      </p:pic>
      <p:pic>
        <p:nvPicPr>
          <p:cNvPr id="13" name="그림 3">
            <a:extLst>
              <a:ext uri="{FF2B5EF4-FFF2-40B4-BE49-F238E27FC236}">
                <a16:creationId xmlns:a16="http://schemas.microsoft.com/office/drawing/2014/main" id="{FD111D10-E3D8-4FA8-8BA8-45C7D5660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39" y="3984485"/>
            <a:ext cx="5073299" cy="2695190"/>
          </a:xfrm>
          <a:prstGeom prst="rect">
            <a:avLst/>
          </a:prstGeom>
        </p:spPr>
      </p:pic>
      <p:pic>
        <p:nvPicPr>
          <p:cNvPr id="14" name="그림 5">
            <a:extLst>
              <a:ext uri="{FF2B5EF4-FFF2-40B4-BE49-F238E27FC236}">
                <a16:creationId xmlns:a16="http://schemas.microsoft.com/office/drawing/2014/main" id="{A0BC1404-4BB6-4286-B19C-58A2CA6282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0" t="4220"/>
          <a:stretch/>
        </p:blipFill>
        <p:spPr>
          <a:xfrm rot="5400000">
            <a:off x="8135319" y="507311"/>
            <a:ext cx="2800722" cy="38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94988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Pano_21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3">
            <a:extLst>
              <a:ext uri="{FF2B5EF4-FFF2-40B4-BE49-F238E27FC236}">
                <a16:creationId xmlns:a16="http://schemas.microsoft.com/office/drawing/2014/main" id="{DD27F87C-589D-47BE-9563-FCECFF896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73" y="3983761"/>
            <a:ext cx="4876800" cy="2590800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0180778C-8246-4FFD-8FD9-A5423E97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30" y="1066145"/>
            <a:ext cx="4945686" cy="2718203"/>
          </a:xfrm>
          <a:prstGeom prst="rect">
            <a:avLst/>
          </a:prstGeom>
        </p:spPr>
      </p:pic>
      <p:pic>
        <p:nvPicPr>
          <p:cNvPr id="15" name="그림 2">
            <a:extLst>
              <a:ext uri="{FF2B5EF4-FFF2-40B4-BE49-F238E27FC236}">
                <a16:creationId xmlns:a16="http://schemas.microsoft.com/office/drawing/2014/main" id="{E87E33EC-45F1-43C1-B89D-6A3D2E76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01" y="3983761"/>
            <a:ext cx="4876800" cy="2590800"/>
          </a:xfrm>
          <a:prstGeom prst="rect">
            <a:avLst/>
          </a:prstGeom>
        </p:spPr>
      </p:pic>
      <p:pic>
        <p:nvPicPr>
          <p:cNvPr id="16" name="그림 4">
            <a:extLst>
              <a:ext uri="{FF2B5EF4-FFF2-40B4-BE49-F238E27FC236}">
                <a16:creationId xmlns:a16="http://schemas.microsoft.com/office/drawing/2014/main" id="{896E0AC4-B5F8-4DBF-A579-742A371CB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01" y="1111628"/>
            <a:ext cx="4945686" cy="27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819867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Pano_22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1">
            <a:extLst>
              <a:ext uri="{FF2B5EF4-FFF2-40B4-BE49-F238E27FC236}">
                <a16:creationId xmlns:a16="http://schemas.microsoft.com/office/drawing/2014/main" id="{5DBAC875-1E9A-46EF-8566-D93E60AD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70" y="1157504"/>
            <a:ext cx="5362767" cy="2502233"/>
          </a:xfrm>
          <a:prstGeom prst="rect">
            <a:avLst/>
          </a:prstGeom>
        </p:spPr>
      </p:pic>
      <p:pic>
        <p:nvPicPr>
          <p:cNvPr id="8" name="그림 4">
            <a:extLst>
              <a:ext uri="{FF2B5EF4-FFF2-40B4-BE49-F238E27FC236}">
                <a16:creationId xmlns:a16="http://schemas.microsoft.com/office/drawing/2014/main" id="{A0864A6C-0118-4AF6-9546-034F3523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54" y="3991585"/>
            <a:ext cx="4876800" cy="2590800"/>
          </a:xfrm>
          <a:prstGeom prst="rect">
            <a:avLst/>
          </a:prstGeom>
        </p:spPr>
      </p:pic>
      <p:pic>
        <p:nvPicPr>
          <p:cNvPr id="9" name="그림 3">
            <a:extLst>
              <a:ext uri="{FF2B5EF4-FFF2-40B4-BE49-F238E27FC236}">
                <a16:creationId xmlns:a16="http://schemas.microsoft.com/office/drawing/2014/main" id="{C29B2B34-54B9-40E9-8A8D-0D42F3D9F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925" y="4050291"/>
            <a:ext cx="4876800" cy="2590800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BB02DA16-D176-4DAA-B573-551F9D283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585" y="1279738"/>
            <a:ext cx="5159479" cy="23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00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73975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Pano_23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3">
            <a:extLst>
              <a:ext uri="{FF2B5EF4-FFF2-40B4-BE49-F238E27FC236}">
                <a16:creationId xmlns:a16="http://schemas.microsoft.com/office/drawing/2014/main" id="{51CDF2C3-E02E-442A-9240-35163C883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52" y="4022361"/>
            <a:ext cx="4876800" cy="2590800"/>
          </a:xfrm>
          <a:prstGeom prst="rect">
            <a:avLst/>
          </a:prstGeom>
        </p:spPr>
      </p:pic>
      <p:pic>
        <p:nvPicPr>
          <p:cNvPr id="8" name="그림 5">
            <a:extLst>
              <a:ext uri="{FF2B5EF4-FFF2-40B4-BE49-F238E27FC236}">
                <a16:creationId xmlns:a16="http://schemas.microsoft.com/office/drawing/2014/main" id="{87D98FD1-0E33-4A1C-83B6-1BAC084D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21837" y="1039442"/>
            <a:ext cx="2775167" cy="2791846"/>
          </a:xfrm>
          <a:prstGeom prst="rect">
            <a:avLst/>
          </a:prstGeom>
        </p:spPr>
      </p:pic>
      <p:pic>
        <p:nvPicPr>
          <p:cNvPr id="9" name="그림 1">
            <a:extLst>
              <a:ext uri="{FF2B5EF4-FFF2-40B4-BE49-F238E27FC236}">
                <a16:creationId xmlns:a16="http://schemas.microsoft.com/office/drawing/2014/main" id="{98255E3F-C168-450C-A652-AE52017B7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30908" y="1064806"/>
            <a:ext cx="2775168" cy="2741117"/>
          </a:xfrm>
          <a:prstGeom prst="rect">
            <a:avLst/>
          </a:prstGeom>
        </p:spPr>
      </p:pic>
      <p:pic>
        <p:nvPicPr>
          <p:cNvPr id="10" name="그림 4">
            <a:extLst>
              <a:ext uri="{FF2B5EF4-FFF2-40B4-BE49-F238E27FC236}">
                <a16:creationId xmlns:a16="http://schemas.microsoft.com/office/drawing/2014/main" id="{EC8A0D7C-9480-45A3-89C9-5A7F1D29D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56" y="4022361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9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8207" y="2685494"/>
            <a:ext cx="16454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Contents</a:t>
            </a:r>
            <a:endParaRPr lang="ko-KR" altLang="en-US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791895" y="2798213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6794520" y="3375441"/>
            <a:ext cx="0" cy="252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24402" y="3429000"/>
            <a:ext cx="34387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Trained Model 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19182" y="3398223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9182" y="4206720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00570-EB48-4398-98F8-D31732E7CE4A}"/>
              </a:ext>
            </a:extLst>
          </p:cNvPr>
          <p:cNvSpPr txBox="1"/>
          <p:nvPr/>
        </p:nvSpPr>
        <p:spPr>
          <a:xfrm>
            <a:off x="9600514" y="3410291"/>
            <a:ext cx="22334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Trained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Model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입력 이미지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87E9BF-928D-4A20-941F-3252047D3396}"/>
              </a:ext>
            </a:extLst>
          </p:cNvPr>
          <p:cNvSpPr txBox="1"/>
          <p:nvPr/>
        </p:nvSpPr>
        <p:spPr>
          <a:xfrm>
            <a:off x="6911210" y="4249451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67DAC-BF5D-48EE-9707-589F8682BF4E}"/>
              </a:ext>
            </a:extLst>
          </p:cNvPr>
          <p:cNvSpPr txBox="1"/>
          <p:nvPr/>
        </p:nvSpPr>
        <p:spPr>
          <a:xfrm>
            <a:off x="9600514" y="4205237"/>
            <a:ext cx="2242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분석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0FE36F-D3EC-4CE4-AD24-1EFAC305F5A6}"/>
              </a:ext>
            </a:extLst>
          </p:cNvPr>
          <p:cNvSpPr txBox="1"/>
          <p:nvPr/>
        </p:nvSpPr>
        <p:spPr>
          <a:xfrm>
            <a:off x="6219182" y="5015217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166701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Pano_24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1">
            <a:extLst>
              <a:ext uri="{FF2B5EF4-FFF2-40B4-BE49-F238E27FC236}">
                <a16:creationId xmlns:a16="http://schemas.microsoft.com/office/drawing/2014/main" id="{19CD9FF6-A922-4F16-B029-032DA5E1E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" t="3535" r="1836" b="4562"/>
          <a:stretch/>
        </p:blipFill>
        <p:spPr>
          <a:xfrm>
            <a:off x="1448876" y="1156740"/>
            <a:ext cx="4796024" cy="2590801"/>
          </a:xfrm>
          <a:prstGeom prst="rect">
            <a:avLst/>
          </a:prstGeom>
        </p:spPr>
      </p:pic>
      <p:pic>
        <p:nvPicPr>
          <p:cNvPr id="8" name="그림 3">
            <a:extLst>
              <a:ext uri="{FF2B5EF4-FFF2-40B4-BE49-F238E27FC236}">
                <a16:creationId xmlns:a16="http://schemas.microsoft.com/office/drawing/2014/main" id="{1D1161EF-C2F3-4E98-9273-13B18909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88" y="4017350"/>
            <a:ext cx="4876800" cy="2590800"/>
          </a:xfrm>
          <a:prstGeom prst="rect">
            <a:avLst/>
          </a:prstGeom>
        </p:spPr>
      </p:pic>
      <p:pic>
        <p:nvPicPr>
          <p:cNvPr id="9" name="그림 2">
            <a:extLst>
              <a:ext uri="{FF2B5EF4-FFF2-40B4-BE49-F238E27FC236}">
                <a16:creationId xmlns:a16="http://schemas.microsoft.com/office/drawing/2014/main" id="{D8B26F24-0CBE-41C5-844F-A4444F63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527" y="1030437"/>
            <a:ext cx="4567266" cy="2804614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013801CC-FEF4-4396-893A-0E7DE27F6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89" y="4017350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84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THANK YOU</a:t>
            </a:r>
            <a:endParaRPr lang="ko-KR" altLang="en-US" sz="40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9637" y="3754281"/>
            <a:ext cx="573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The End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Trained Model 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FB059F-0231-4F15-BA80-8F198CFF52EF}"/>
              </a:ext>
            </a:extLst>
          </p:cNvPr>
          <p:cNvSpPr txBox="1"/>
          <p:nvPr/>
        </p:nvSpPr>
        <p:spPr>
          <a:xfrm>
            <a:off x="7404112" y="4571982"/>
            <a:ext cx="2334692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Trained Model</a:t>
            </a:r>
            <a:r>
              <a:rPr lang="ko-KR" altLang="en-US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입력 이미지</a:t>
            </a:r>
            <a:endParaRPr lang="en-US" altLang="ko-KR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5CA41B5-C36D-47C0-8C45-7EAE9DDB3456}"/>
              </a:ext>
            </a:extLst>
          </p:cNvPr>
          <p:cNvSpPr txBox="1"/>
          <p:nvPr/>
        </p:nvSpPr>
        <p:spPr>
          <a:xfrm>
            <a:off x="347709" y="178323"/>
            <a:ext cx="549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Trained Model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  <a:endParaRPr lang="ko-KR" altLang="en-US" sz="2000" dirty="0">
              <a:solidFill>
                <a:srgbClr val="C00000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AC5B5C-C2F4-4DF8-ADB8-3875C582DDA7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9D4D2-F8BC-430B-B74E-B070BFE02822}"/>
              </a:ext>
            </a:extLst>
          </p:cNvPr>
          <p:cNvSpPr txBox="1"/>
          <p:nvPr/>
        </p:nvSpPr>
        <p:spPr>
          <a:xfrm>
            <a:off x="1375894" y="1827523"/>
            <a:ext cx="536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D1D1D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Panos2d3d.pth</a:t>
            </a:r>
            <a:endParaRPr lang="ko-KR" altLang="en-US" sz="2400" dirty="0">
              <a:solidFill>
                <a:srgbClr val="1D1D1D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2BDCED-0EF9-4D7E-B2AD-BD3AA524A236}"/>
              </a:ext>
            </a:extLst>
          </p:cNvPr>
          <p:cNvSpPr/>
          <p:nvPr/>
        </p:nvSpPr>
        <p:spPr>
          <a:xfrm>
            <a:off x="911717" y="1864618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FE959-A3F4-4FB2-A89A-D2CD1EAD7BA6}"/>
              </a:ext>
            </a:extLst>
          </p:cNvPr>
          <p:cNvSpPr txBox="1"/>
          <p:nvPr/>
        </p:nvSpPr>
        <p:spPr>
          <a:xfrm>
            <a:off x="1375894" y="4112566"/>
            <a:ext cx="536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D1D1D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st3d.pth</a:t>
            </a:r>
            <a:endParaRPr lang="ko-KR" altLang="en-US" sz="2400" dirty="0">
              <a:solidFill>
                <a:srgbClr val="1D1D1D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17BA78B-3BCB-44C5-AD20-ABCA092DEEE3}"/>
              </a:ext>
            </a:extLst>
          </p:cNvPr>
          <p:cNvSpPr/>
          <p:nvPr/>
        </p:nvSpPr>
        <p:spPr>
          <a:xfrm>
            <a:off x="911717" y="4149661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5244C-D5F6-4D31-AEA1-AA52BE835E22}"/>
              </a:ext>
            </a:extLst>
          </p:cNvPr>
          <p:cNvSpPr/>
          <p:nvPr/>
        </p:nvSpPr>
        <p:spPr>
          <a:xfrm>
            <a:off x="252246" y="6178810"/>
            <a:ext cx="11653785" cy="511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자세한 내용은 </a:t>
            </a:r>
            <a:r>
              <a:rPr lang="en-US" altLang="ko-KR" sz="1200" dirty="0">
                <a:solidFill>
                  <a:srgbClr val="C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200" dirty="0">
                <a:solidFill>
                  <a:srgbClr val="C00000"/>
                </a:solidFill>
                <a:latin typeface="Century" panose="02040604050505020304" pitchFamily="18" charset="0"/>
                <a:ea typeface="서울남산 장체 B" panose="020205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https://velog.io/@arittung/3D-Room-Reconstruction-Using-HorizonNet-Dataset-panos2d3d-st3d</a:t>
            </a:r>
            <a:r>
              <a:rPr lang="en-US" altLang="ko-KR" sz="1200" dirty="0">
                <a:solidFill>
                  <a:srgbClr val="C00000"/>
                </a:solidFill>
                <a:latin typeface="Century" panose="02040604050505020304" pitchFamily="18" charset="0"/>
                <a:ea typeface="서울남산 장체 B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C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참고</a:t>
            </a:r>
            <a:r>
              <a:rPr lang="en-US" altLang="ko-KR" sz="1200" dirty="0">
                <a:solidFill>
                  <a:srgbClr val="C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.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5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입력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1F8266-4DA7-4499-8B2D-B36BC63C8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3875832"/>
            <a:ext cx="3934648" cy="19673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328136-D0EB-423F-B76B-32B1C31A76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1191407"/>
            <a:ext cx="3934648" cy="1967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96D2F4-1F1A-467A-90D2-3A37BA9206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1197504"/>
            <a:ext cx="3935598" cy="19677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00ADA1-AE49-4CBA-898B-8B319BA5FA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15" y="1200284"/>
            <a:ext cx="3934650" cy="19673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B41EFC-685F-4FF7-8E1F-CD64ACA537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99" y="3875832"/>
            <a:ext cx="3935666" cy="19678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BA90AB-F0D5-4E6A-9851-3F6F0330D1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3875832"/>
            <a:ext cx="3934648" cy="19673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D028A3-58D3-429E-AAEF-D464FCCF464B}"/>
              </a:ext>
            </a:extLst>
          </p:cNvPr>
          <p:cNvSpPr txBox="1"/>
          <p:nvPr/>
        </p:nvSpPr>
        <p:spPr>
          <a:xfrm>
            <a:off x="995304" y="3245511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Pano_01.png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1E45F-B245-44F7-A036-91B3FD275EB9}"/>
              </a:ext>
            </a:extLst>
          </p:cNvPr>
          <p:cNvSpPr txBox="1"/>
          <p:nvPr/>
        </p:nvSpPr>
        <p:spPr>
          <a:xfrm>
            <a:off x="5258066" y="3255137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Pano_07.png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954A8-EA44-46E5-9532-5A0270E695C7}"/>
              </a:ext>
            </a:extLst>
          </p:cNvPr>
          <p:cNvSpPr txBox="1"/>
          <p:nvPr/>
        </p:nvSpPr>
        <p:spPr>
          <a:xfrm>
            <a:off x="9174598" y="3255137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Pano_13.png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344A6-1AF9-4F0C-B53E-D3CA3AFB88E0}"/>
              </a:ext>
            </a:extLst>
          </p:cNvPr>
          <p:cNvSpPr txBox="1"/>
          <p:nvPr/>
        </p:nvSpPr>
        <p:spPr>
          <a:xfrm>
            <a:off x="995304" y="5914865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Pano_15.png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562CB-3803-41B0-96C9-0042C8309606}"/>
              </a:ext>
            </a:extLst>
          </p:cNvPr>
          <p:cNvSpPr txBox="1"/>
          <p:nvPr/>
        </p:nvSpPr>
        <p:spPr>
          <a:xfrm>
            <a:off x="5258066" y="5914865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Pano_18.png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CCCD9-2483-4E75-ADCD-EBB9213B0AE2}"/>
              </a:ext>
            </a:extLst>
          </p:cNvPr>
          <p:cNvSpPr txBox="1"/>
          <p:nvPr/>
        </p:nvSpPr>
        <p:spPr>
          <a:xfrm>
            <a:off x="9174598" y="5914865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Pano_20.png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72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입력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028A3-58D3-429E-AAEF-D464FCCF464B}"/>
              </a:ext>
            </a:extLst>
          </p:cNvPr>
          <p:cNvSpPr txBox="1"/>
          <p:nvPr/>
        </p:nvSpPr>
        <p:spPr>
          <a:xfrm>
            <a:off x="995304" y="3187556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Pano_08.png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1E45F-B245-44F7-A036-91B3FD275EB9}"/>
              </a:ext>
            </a:extLst>
          </p:cNvPr>
          <p:cNvSpPr txBox="1"/>
          <p:nvPr/>
        </p:nvSpPr>
        <p:spPr>
          <a:xfrm>
            <a:off x="5258066" y="3197182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Pano_21.png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954A8-EA44-46E5-9532-5A0270E695C7}"/>
              </a:ext>
            </a:extLst>
          </p:cNvPr>
          <p:cNvSpPr txBox="1"/>
          <p:nvPr/>
        </p:nvSpPr>
        <p:spPr>
          <a:xfrm>
            <a:off x="9174598" y="3197182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Pano_22.png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344A6-1AF9-4F0C-B53E-D3CA3AFB88E0}"/>
              </a:ext>
            </a:extLst>
          </p:cNvPr>
          <p:cNvSpPr txBox="1"/>
          <p:nvPr/>
        </p:nvSpPr>
        <p:spPr>
          <a:xfrm>
            <a:off x="995304" y="585691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Pano_23.png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562CB-3803-41B0-96C9-0042C8309606}"/>
              </a:ext>
            </a:extLst>
          </p:cNvPr>
          <p:cNvSpPr txBox="1"/>
          <p:nvPr/>
        </p:nvSpPr>
        <p:spPr>
          <a:xfrm>
            <a:off x="5258066" y="585691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Pano_24.png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EED5AF-9942-442A-8B13-5E43091FC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1139548"/>
            <a:ext cx="3934646" cy="19673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7E2513-0F80-4012-8989-7ED0C644E2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1139548"/>
            <a:ext cx="3934647" cy="1967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022971-758C-4D7F-8E54-D04FCD03F7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00" y="1139548"/>
            <a:ext cx="3934647" cy="19673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B39BE7-0655-4574-A94D-8AA4C04942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6" y="3817876"/>
            <a:ext cx="3934646" cy="19673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3DDAFC-C7DB-4BBA-AB5E-0454C3CC9F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3817876"/>
            <a:ext cx="3934646" cy="19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4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668481"/>
            <a:ext cx="2010638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분석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</a:p>
        </p:txBody>
      </p:sp>
    </p:spTree>
    <p:extLst>
      <p:ext uri="{BB962C8B-B14F-4D97-AF65-F5344CB8AC3E}">
        <p14:creationId xmlns:p14="http://schemas.microsoft.com/office/powerpoint/2010/main" val="300280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267362" y="781629"/>
            <a:ext cx="11335305" cy="3425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확실히 </a:t>
            </a:r>
            <a:r>
              <a:rPr lang="en-US" altLang="ko-KR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panos2d3d.pth</a:t>
            </a:r>
            <a:r>
              <a:rPr lang="ko-KR" altLang="en-US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보다 </a:t>
            </a:r>
            <a:r>
              <a:rPr lang="en-US" altLang="ko-KR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st3d.pth</a:t>
            </a:r>
            <a:r>
              <a:rPr lang="ko-KR" altLang="en-US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가 훨씬 성능이 좋았다</a:t>
            </a:r>
            <a:r>
              <a:rPr lang="en-US" altLang="ko-KR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4E4E4E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  <a:sym typeface="Wingdings" panose="05000000000000000000" pitchFamily="2" charset="2"/>
              </a:rPr>
              <a:t>🤔 왤까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  <a:sym typeface="Wingdings" panose="05000000000000000000" pitchFamily="2" charset="2"/>
              </a:rPr>
              <a:t>..?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Panos2d3d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300epoch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로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trained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된 반면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st3d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50epoch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로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trained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되었는데도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st3d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가 좋음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🙄 내가 생각하는 이유</a:t>
            </a:r>
            <a:endParaRPr lang="en-US" altLang="ko-KR" sz="1600" dirty="0">
              <a:solidFill>
                <a:srgbClr val="404040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검증 세트에서 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Loss function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에 따라 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50th epoch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를 선택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원래 가구와 빛의 세팅을 가진 이미지를 트레이닝 시켜서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 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  <a:sym typeface="Wingdings" panose="05000000000000000000" pitchFamily="2" charset="2"/>
              </a:rPr>
              <a:t>그렇담 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  <a:sym typeface="Wingdings" panose="05000000000000000000" pitchFamily="2" charset="2"/>
              </a:rPr>
              <a:t>panos2d3d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  <a:sym typeface="Wingdings" panose="05000000000000000000" pitchFamily="2" charset="2"/>
              </a:rPr>
              <a:t>는 이렇게 트레이닝 시키지 않은건가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  <a:sym typeface="Wingdings" panose="05000000000000000000" pitchFamily="2" charset="2"/>
              </a:rPr>
              <a:t>?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07CE41F6-6417-4C72-90B1-60B5CE60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66" y="4500486"/>
            <a:ext cx="6448513" cy="219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6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74076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33173C81-3BFE-4439-A3A4-3091F5CE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61" y="3978537"/>
            <a:ext cx="5002134" cy="26573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DC9E13-1E33-49EB-BBEA-0DB216B8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56" y="1022804"/>
            <a:ext cx="2776987" cy="27871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E45BB3-061F-4706-8712-9E7EA5478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52" y="3954605"/>
            <a:ext cx="5047181" cy="26813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4B9594-D2EA-48D0-B6A2-E7BDD4D0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072" y="1061653"/>
            <a:ext cx="3887540" cy="270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31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503</Words>
  <Application>Microsoft Office PowerPoint</Application>
  <PresentationFormat>Widescreen</PresentationFormat>
  <Paragraphs>127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KoPub돋움체 Light</vt:lpstr>
      <vt:lpstr>맑은 고딕</vt:lpstr>
      <vt:lpstr>서울남산 장체 B</vt:lpstr>
      <vt:lpstr>서울남산 장체 BL</vt:lpstr>
      <vt:lpstr>서울남산 장체 EB</vt:lpstr>
      <vt:lpstr>서울남산 장체 L</vt:lpstr>
      <vt:lpstr>서울남산 장체 M</vt:lpstr>
      <vt:lpstr>Arial</vt:lpstr>
      <vt:lpstr>Century</vt:lpstr>
      <vt:lpstr>Wingdings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35</cp:revision>
  <dcterms:created xsi:type="dcterms:W3CDTF">2017-10-17T05:04:17Z</dcterms:created>
  <dcterms:modified xsi:type="dcterms:W3CDTF">2021-08-12T03:31:22Z</dcterms:modified>
</cp:coreProperties>
</file>